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7330A-B278-4298-B81F-BD80EE8E83B6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E3894BCF-2968-4673-92A4-EB37F2D46E9D}">
      <dgm:prSet phldrT="[Text]" custT="1"/>
      <dgm:spPr/>
      <dgm:t>
        <a:bodyPr/>
        <a:lstStyle/>
        <a:p>
          <a:r>
            <a:rPr lang="de-DE" sz="1200" dirty="0">
              <a:solidFill>
                <a:schemeClr val="tx1"/>
              </a:solidFill>
            </a:rPr>
            <a:t>Azubi</a:t>
          </a:r>
        </a:p>
      </dgm:t>
    </dgm:pt>
    <dgm:pt modelId="{A7BEA734-2330-40EE-8779-AD874F079CA0}" type="parTrans" cxnId="{641605FE-CAB3-44FA-B9AF-766819185C63}">
      <dgm:prSet/>
      <dgm:spPr/>
      <dgm:t>
        <a:bodyPr/>
        <a:lstStyle/>
        <a:p>
          <a:endParaRPr lang="de-DE"/>
        </a:p>
      </dgm:t>
    </dgm:pt>
    <dgm:pt modelId="{14014BEB-E6B8-4B9E-8A43-056EAC4CA99C}" type="sibTrans" cxnId="{641605FE-CAB3-44FA-B9AF-766819185C63}">
      <dgm:prSet/>
      <dgm:spPr/>
      <dgm:t>
        <a:bodyPr/>
        <a:lstStyle/>
        <a:p>
          <a:endParaRPr lang="de-DE"/>
        </a:p>
      </dgm:t>
    </dgm:pt>
    <dgm:pt modelId="{BE217EA6-78CE-4B9A-9BFF-590EC2B4C098}">
      <dgm:prSet phldrT="[Text]" custT="1"/>
      <dgm:spPr/>
      <dgm:t>
        <a:bodyPr/>
        <a:lstStyle/>
        <a:p>
          <a:r>
            <a:rPr lang="de-DE" sz="1000" dirty="0"/>
            <a:t>1. Wo ist mein Einsatzort?</a:t>
          </a:r>
        </a:p>
      </dgm:t>
    </dgm:pt>
    <dgm:pt modelId="{AAC963A7-36E0-42C5-BAC2-8B088CD7EDD3}" type="parTrans" cxnId="{B37B7221-C1F3-4A1E-8971-07FF7C173BCC}">
      <dgm:prSet/>
      <dgm:spPr/>
      <dgm:t>
        <a:bodyPr/>
        <a:lstStyle/>
        <a:p>
          <a:endParaRPr lang="de-DE"/>
        </a:p>
      </dgm:t>
    </dgm:pt>
    <dgm:pt modelId="{FDF113B6-F748-4587-BA55-702D6EA31BA8}" type="sibTrans" cxnId="{B37B7221-C1F3-4A1E-8971-07FF7C173BCC}">
      <dgm:prSet/>
      <dgm:spPr/>
      <dgm:t>
        <a:bodyPr/>
        <a:lstStyle/>
        <a:p>
          <a:endParaRPr lang="de-DE"/>
        </a:p>
      </dgm:t>
    </dgm:pt>
    <dgm:pt modelId="{DBD75EFD-933C-45E7-BB9A-199181546AC1}">
      <dgm:prSet phldrT="[Text]" custT="1"/>
      <dgm:spPr/>
      <dgm:t>
        <a:bodyPr/>
        <a:lstStyle/>
        <a:p>
          <a:r>
            <a:rPr lang="de-DE" sz="1200" dirty="0">
              <a:solidFill>
                <a:schemeClr val="tx1"/>
              </a:solidFill>
            </a:rPr>
            <a:t>Schule</a:t>
          </a:r>
        </a:p>
      </dgm:t>
    </dgm:pt>
    <dgm:pt modelId="{25859642-39F8-4DD6-A5B6-7898232E4859}" type="parTrans" cxnId="{B28C3AE7-27B1-4E20-8431-F2813F0E9228}">
      <dgm:prSet/>
      <dgm:spPr/>
      <dgm:t>
        <a:bodyPr/>
        <a:lstStyle/>
        <a:p>
          <a:endParaRPr lang="de-DE"/>
        </a:p>
      </dgm:t>
    </dgm:pt>
    <dgm:pt modelId="{0D2DE51B-034A-4A3E-BA7C-58E1EB0106E2}" type="sibTrans" cxnId="{B28C3AE7-27B1-4E20-8431-F2813F0E9228}">
      <dgm:prSet/>
      <dgm:spPr/>
      <dgm:t>
        <a:bodyPr/>
        <a:lstStyle/>
        <a:p>
          <a:endParaRPr lang="de-DE"/>
        </a:p>
      </dgm:t>
    </dgm:pt>
    <dgm:pt modelId="{71D4FE55-8E0D-463D-8614-66DFFAD90E6F}">
      <dgm:prSet phldrT="[Text]" custT="1"/>
      <dgm:spPr/>
      <dgm:t>
        <a:bodyPr/>
        <a:lstStyle/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000" dirty="0"/>
            <a:t>1. Wo ist der Azubi?</a:t>
          </a:r>
        </a:p>
      </dgm:t>
    </dgm:pt>
    <dgm:pt modelId="{AE27EC13-C172-4E6E-962C-1950336607C8}" type="parTrans" cxnId="{67E1E0F4-7AC1-4716-A039-23348AB275ED}">
      <dgm:prSet/>
      <dgm:spPr/>
      <dgm:t>
        <a:bodyPr/>
        <a:lstStyle/>
        <a:p>
          <a:endParaRPr lang="de-DE"/>
        </a:p>
      </dgm:t>
    </dgm:pt>
    <dgm:pt modelId="{F651D2AC-2828-46F1-B0FF-182407791A61}" type="sibTrans" cxnId="{67E1E0F4-7AC1-4716-A039-23348AB275ED}">
      <dgm:prSet/>
      <dgm:spPr/>
      <dgm:t>
        <a:bodyPr/>
        <a:lstStyle/>
        <a:p>
          <a:endParaRPr lang="de-DE"/>
        </a:p>
      </dgm:t>
    </dgm:pt>
    <dgm:pt modelId="{B5FACD68-C56D-425C-BAF5-783F631499F3}">
      <dgm:prSet phldrT="[Text]" custT="1"/>
      <dgm:spPr/>
      <dgm:t>
        <a:bodyPr/>
        <a:lstStyle/>
        <a:p>
          <a:endParaRPr lang="de-DE" sz="1200" dirty="0">
            <a:solidFill>
              <a:schemeClr val="tx1"/>
            </a:solidFill>
          </a:endParaRPr>
        </a:p>
        <a:p>
          <a:r>
            <a:rPr lang="de-DE" sz="1200" dirty="0" err="1">
              <a:solidFill>
                <a:schemeClr val="tx1"/>
              </a:solidFill>
            </a:rPr>
            <a:t>TdpA</a:t>
          </a:r>
          <a:r>
            <a:rPr lang="de-DE" sz="1200" dirty="0">
              <a:solidFill>
                <a:schemeClr val="tx1"/>
              </a:solidFill>
            </a:rPr>
            <a:t>/</a:t>
          </a:r>
        </a:p>
        <a:p>
          <a:r>
            <a:rPr lang="de-DE" sz="1200" dirty="0">
              <a:solidFill>
                <a:schemeClr val="tx1"/>
              </a:solidFill>
            </a:rPr>
            <a:t>Praxiseinsatzort</a:t>
          </a:r>
        </a:p>
      </dgm:t>
    </dgm:pt>
    <dgm:pt modelId="{59D291A3-F4AB-4242-9616-A26A9ADCD28C}" type="parTrans" cxnId="{E60698C4-BE1F-4A74-964B-DB4E054CD339}">
      <dgm:prSet/>
      <dgm:spPr/>
      <dgm:t>
        <a:bodyPr/>
        <a:lstStyle/>
        <a:p>
          <a:endParaRPr lang="de-DE"/>
        </a:p>
      </dgm:t>
    </dgm:pt>
    <dgm:pt modelId="{D13CC53C-594C-4DAD-8D54-A11B220B54E8}" type="sibTrans" cxnId="{E60698C4-BE1F-4A74-964B-DB4E054CD339}">
      <dgm:prSet/>
      <dgm:spPr/>
      <dgm:t>
        <a:bodyPr/>
        <a:lstStyle/>
        <a:p>
          <a:endParaRPr lang="de-DE"/>
        </a:p>
      </dgm:t>
    </dgm:pt>
    <dgm:pt modelId="{96C7053D-6A06-4BA1-AF14-9A5350D638EE}">
      <dgm:prSet phldrT="[Text]" custT="1"/>
      <dgm:spPr/>
      <dgm:t>
        <a:bodyPr/>
        <a:lstStyle/>
        <a:p>
          <a:r>
            <a:rPr lang="de-DE" sz="1100" dirty="0"/>
            <a:t>1. </a:t>
          </a:r>
          <a:r>
            <a:rPr lang="de-DE" sz="1000" dirty="0"/>
            <a:t>Wo ist mein Azubi? Wie viel Azubis sind bei uns?</a:t>
          </a:r>
        </a:p>
      </dgm:t>
    </dgm:pt>
    <dgm:pt modelId="{10CC7DAC-2BC4-481A-87D9-449D59C64852}" type="parTrans" cxnId="{A1DFE030-89B6-4AAE-A083-91FD7121E3DE}">
      <dgm:prSet/>
      <dgm:spPr/>
      <dgm:t>
        <a:bodyPr/>
        <a:lstStyle/>
        <a:p>
          <a:endParaRPr lang="de-DE"/>
        </a:p>
      </dgm:t>
    </dgm:pt>
    <dgm:pt modelId="{FEF0876D-3F06-4450-A3E5-7BB34DFBF0C6}" type="sibTrans" cxnId="{A1DFE030-89B6-4AAE-A083-91FD7121E3DE}">
      <dgm:prSet/>
      <dgm:spPr/>
      <dgm:t>
        <a:bodyPr/>
        <a:lstStyle/>
        <a:p>
          <a:endParaRPr lang="de-DE"/>
        </a:p>
      </dgm:t>
    </dgm:pt>
    <dgm:pt modelId="{2A6CA2AF-2784-4DC9-94B7-52AD69205EAD}">
      <dgm:prSet custT="1"/>
      <dgm:spPr/>
      <dgm:t>
        <a:bodyPr/>
        <a:lstStyle/>
        <a:p>
          <a:r>
            <a:rPr lang="de-DE" sz="1000" dirty="0"/>
            <a:t>2. Wer ist mein Ansprechpartner (Lernortkooperation, DP Nachweis)?</a:t>
          </a:r>
        </a:p>
      </dgm:t>
    </dgm:pt>
    <dgm:pt modelId="{49CE2510-B665-40D9-AA37-59E9EB10D529}" type="parTrans" cxnId="{C2E6BD35-9EB2-47F7-8AEA-644C5B1CC47C}">
      <dgm:prSet/>
      <dgm:spPr/>
      <dgm:t>
        <a:bodyPr/>
        <a:lstStyle/>
        <a:p>
          <a:endParaRPr lang="de-DE"/>
        </a:p>
      </dgm:t>
    </dgm:pt>
    <dgm:pt modelId="{97EFC624-9446-453B-B3A1-32CAA4466093}" type="sibTrans" cxnId="{C2E6BD35-9EB2-47F7-8AEA-644C5B1CC47C}">
      <dgm:prSet/>
      <dgm:spPr/>
      <dgm:t>
        <a:bodyPr/>
        <a:lstStyle/>
        <a:p>
          <a:endParaRPr lang="de-DE"/>
        </a:p>
      </dgm:t>
    </dgm:pt>
    <dgm:pt modelId="{49781DF4-5DFA-4A77-AC3A-54967AC16B11}">
      <dgm:prSet custT="1"/>
      <dgm:spPr/>
      <dgm:t>
        <a:bodyPr/>
        <a:lstStyle/>
        <a:p>
          <a:r>
            <a:rPr lang="de-DE" sz="1000" dirty="0"/>
            <a:t>3. Welche Schicht hat der Azubi gearbeitet, hat er Fehlzeiten? </a:t>
          </a:r>
        </a:p>
      </dgm:t>
    </dgm:pt>
    <dgm:pt modelId="{77A1BF67-19C1-4786-8A7D-1AF09B079C6B}" type="parTrans" cxnId="{2EFDB205-7892-4516-87C1-F661B74791A3}">
      <dgm:prSet/>
      <dgm:spPr/>
      <dgm:t>
        <a:bodyPr/>
        <a:lstStyle/>
        <a:p>
          <a:endParaRPr lang="de-DE"/>
        </a:p>
      </dgm:t>
    </dgm:pt>
    <dgm:pt modelId="{05C353AD-B330-4E28-81C5-54C1F1CBD938}" type="sibTrans" cxnId="{2EFDB205-7892-4516-87C1-F661B74791A3}">
      <dgm:prSet/>
      <dgm:spPr/>
      <dgm:t>
        <a:bodyPr/>
        <a:lstStyle/>
        <a:p>
          <a:endParaRPr lang="de-DE"/>
        </a:p>
      </dgm:t>
    </dgm:pt>
    <dgm:pt modelId="{0C750DD0-5A74-4EFC-ADD6-94E4AD884F2C}">
      <dgm:prSet custT="1"/>
      <dgm:spPr/>
      <dgm:t>
        <a:bodyPr/>
        <a:lstStyle/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000" dirty="0"/>
            <a:t>2. Wie erfasse  ich die Fehlzeiten? </a:t>
          </a:r>
        </a:p>
      </dgm:t>
    </dgm:pt>
    <dgm:pt modelId="{86F8FAAD-3176-4266-B8AF-E8906E943D77}" type="parTrans" cxnId="{64E535DF-CD53-4AAF-A5B2-781F759354B2}">
      <dgm:prSet/>
      <dgm:spPr/>
      <dgm:t>
        <a:bodyPr/>
        <a:lstStyle/>
        <a:p>
          <a:endParaRPr lang="de-DE"/>
        </a:p>
      </dgm:t>
    </dgm:pt>
    <dgm:pt modelId="{EC99B8A5-C704-41AC-A916-5E690C8511FE}" type="sibTrans" cxnId="{64E535DF-CD53-4AAF-A5B2-781F759354B2}">
      <dgm:prSet/>
      <dgm:spPr/>
      <dgm:t>
        <a:bodyPr/>
        <a:lstStyle/>
        <a:p>
          <a:endParaRPr lang="de-DE"/>
        </a:p>
      </dgm:t>
    </dgm:pt>
    <dgm:pt modelId="{4AD4F7E0-4015-492E-8BD6-9BF985DA8F51}">
      <dgm:prSet custT="1"/>
      <dgm:spPr/>
      <dgm:t>
        <a:bodyPr/>
        <a:lstStyle/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000" dirty="0"/>
            <a:t>3. Wurden genug Stunden für den Pflichteinsatz verplant? </a:t>
          </a:r>
        </a:p>
      </dgm:t>
    </dgm:pt>
    <dgm:pt modelId="{9F9BE9C3-6661-4B50-B5ED-0D74CDE3F363}" type="parTrans" cxnId="{6CC77276-A994-42A4-85B3-5EC2CF38C01C}">
      <dgm:prSet/>
      <dgm:spPr/>
      <dgm:t>
        <a:bodyPr/>
        <a:lstStyle/>
        <a:p>
          <a:endParaRPr lang="de-DE"/>
        </a:p>
      </dgm:t>
    </dgm:pt>
    <dgm:pt modelId="{A6BA505F-A3A9-47E2-9230-65229388D8A5}" type="sibTrans" cxnId="{6CC77276-A994-42A4-85B3-5EC2CF38C01C}">
      <dgm:prSet/>
      <dgm:spPr/>
      <dgm:t>
        <a:bodyPr/>
        <a:lstStyle/>
        <a:p>
          <a:endParaRPr lang="de-DE"/>
        </a:p>
      </dgm:t>
    </dgm:pt>
    <dgm:pt modelId="{D328A648-2254-4E70-BD2C-91EF1979B54B}">
      <dgm:prSet custT="1"/>
      <dgm:spPr/>
      <dgm:t>
        <a:bodyPr/>
        <a:lstStyle/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000" dirty="0"/>
            <a:t>4. Wer ist der Ansprechpartner (z.B. um den Lehrbesuch zu planen)?</a:t>
          </a:r>
        </a:p>
      </dgm:t>
    </dgm:pt>
    <dgm:pt modelId="{98C3C220-8440-47C3-9C58-77E6714278DA}" type="parTrans" cxnId="{6CB3C22F-AAC6-4735-8BFD-10C38F15ADB5}">
      <dgm:prSet/>
      <dgm:spPr/>
      <dgm:t>
        <a:bodyPr/>
        <a:lstStyle/>
        <a:p>
          <a:endParaRPr lang="de-DE"/>
        </a:p>
      </dgm:t>
    </dgm:pt>
    <dgm:pt modelId="{7C343B6F-B3BF-451B-B4FB-E16009FA8C41}" type="sibTrans" cxnId="{6CB3C22F-AAC6-4735-8BFD-10C38F15ADB5}">
      <dgm:prSet/>
      <dgm:spPr/>
      <dgm:t>
        <a:bodyPr/>
        <a:lstStyle/>
        <a:p>
          <a:endParaRPr lang="de-DE"/>
        </a:p>
      </dgm:t>
    </dgm:pt>
    <dgm:pt modelId="{F41FCEF1-E355-4AFF-ABC7-0AF8D5D34AE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000" dirty="0"/>
            <a:t>5. Welche Betriebe gibt es, mit denen wir kooperieren können?</a:t>
          </a:r>
        </a:p>
      </dgm:t>
    </dgm:pt>
    <dgm:pt modelId="{9D4ECA21-619A-4DF7-BDCA-E6D92BBBDB36}" type="parTrans" cxnId="{30FBD178-EF87-4E2A-AEFC-C00F1F5594FE}">
      <dgm:prSet/>
      <dgm:spPr/>
      <dgm:t>
        <a:bodyPr/>
        <a:lstStyle/>
        <a:p>
          <a:endParaRPr lang="de-DE"/>
        </a:p>
      </dgm:t>
    </dgm:pt>
    <dgm:pt modelId="{66970040-7CFD-4F40-8F92-3A349BEEB02F}" type="sibTrans" cxnId="{30FBD178-EF87-4E2A-AEFC-C00F1F5594FE}">
      <dgm:prSet/>
      <dgm:spPr/>
      <dgm:t>
        <a:bodyPr/>
        <a:lstStyle/>
        <a:p>
          <a:endParaRPr lang="de-DE"/>
        </a:p>
      </dgm:t>
    </dgm:pt>
    <dgm:pt modelId="{A34D16F6-F2F0-485F-90C9-9E30875B234E}">
      <dgm:prSet custT="1"/>
      <dgm:spPr/>
      <dgm:t>
        <a:bodyPr/>
        <a:lstStyle/>
        <a:p>
          <a:r>
            <a:rPr lang="de-DE" sz="1000" dirty="0"/>
            <a:t>2.Wer ist mein Ansprechpartner?</a:t>
          </a:r>
        </a:p>
      </dgm:t>
    </dgm:pt>
    <dgm:pt modelId="{79964CDD-D909-4D6B-9B5A-848C83929FF9}" type="parTrans" cxnId="{84DAAACA-507D-4940-93A0-3F6C42B91F09}">
      <dgm:prSet/>
      <dgm:spPr/>
      <dgm:t>
        <a:bodyPr/>
        <a:lstStyle/>
        <a:p>
          <a:endParaRPr lang="de-DE"/>
        </a:p>
      </dgm:t>
    </dgm:pt>
    <dgm:pt modelId="{E8B53233-D32D-42BF-A09F-B6C074364732}" type="sibTrans" cxnId="{84DAAACA-507D-4940-93A0-3F6C42B91F09}">
      <dgm:prSet/>
      <dgm:spPr/>
      <dgm:t>
        <a:bodyPr/>
        <a:lstStyle/>
        <a:p>
          <a:endParaRPr lang="de-DE"/>
        </a:p>
      </dgm:t>
    </dgm:pt>
    <dgm:pt modelId="{2BBE35B8-94B9-471B-A87C-132A12E4B9B8}">
      <dgm:prSet custT="1"/>
      <dgm:spPr/>
      <dgm:t>
        <a:bodyPr/>
        <a:lstStyle/>
        <a:p>
          <a:r>
            <a:rPr lang="de-DE" sz="1200" dirty="0" err="1">
              <a:solidFill>
                <a:schemeClr val="tx1"/>
              </a:solidFill>
            </a:rPr>
            <a:t>Koordi</a:t>
          </a:r>
          <a:r>
            <a:rPr lang="de-DE" sz="1200" dirty="0">
              <a:solidFill>
                <a:schemeClr val="tx1"/>
              </a:solidFill>
            </a:rPr>
            <a:t>-</a:t>
          </a:r>
          <a:r>
            <a:rPr lang="de-DE" sz="1200" dirty="0" err="1">
              <a:solidFill>
                <a:schemeClr val="tx1"/>
              </a:solidFill>
            </a:rPr>
            <a:t>nierungs</a:t>
          </a:r>
          <a:r>
            <a:rPr lang="de-DE" sz="1200" dirty="0">
              <a:solidFill>
                <a:schemeClr val="tx1"/>
              </a:solidFill>
            </a:rPr>
            <a:t>-stelle</a:t>
          </a:r>
        </a:p>
      </dgm:t>
    </dgm:pt>
    <dgm:pt modelId="{E8A22FD7-6940-41AF-953C-A787B1EE2C5C}" type="parTrans" cxnId="{FC5D43A5-AAEA-4E66-8C56-5DD11AFFD621}">
      <dgm:prSet/>
      <dgm:spPr/>
      <dgm:t>
        <a:bodyPr/>
        <a:lstStyle/>
        <a:p>
          <a:endParaRPr lang="de-DE"/>
        </a:p>
      </dgm:t>
    </dgm:pt>
    <dgm:pt modelId="{703ACE13-4851-4DB8-8C35-D367217A7645}" type="sibTrans" cxnId="{FC5D43A5-AAEA-4E66-8C56-5DD11AFFD621}">
      <dgm:prSet/>
      <dgm:spPr/>
      <dgm:t>
        <a:bodyPr/>
        <a:lstStyle/>
        <a:p>
          <a:endParaRPr lang="de-DE"/>
        </a:p>
      </dgm:t>
    </dgm:pt>
    <dgm:pt modelId="{B6094585-66AF-4954-A871-A30770013A28}">
      <dgm:prSet/>
      <dgm:spPr/>
      <dgm:t>
        <a:bodyPr/>
        <a:lstStyle/>
        <a:p>
          <a:endParaRPr lang="de-DE" sz="500" dirty="0"/>
        </a:p>
      </dgm:t>
    </dgm:pt>
    <dgm:pt modelId="{CE69A067-59BC-439C-944C-BF185CFC8E09}" type="parTrans" cxnId="{CF9A5A74-9B59-4A07-BFAF-EC0103C1A002}">
      <dgm:prSet/>
      <dgm:spPr/>
      <dgm:t>
        <a:bodyPr/>
        <a:lstStyle/>
        <a:p>
          <a:endParaRPr lang="de-DE"/>
        </a:p>
      </dgm:t>
    </dgm:pt>
    <dgm:pt modelId="{0286FFD4-2CA3-4EC6-825C-61157A4D8B1A}" type="sibTrans" cxnId="{CF9A5A74-9B59-4A07-BFAF-EC0103C1A002}">
      <dgm:prSet/>
      <dgm:spPr/>
      <dgm:t>
        <a:bodyPr/>
        <a:lstStyle/>
        <a:p>
          <a:endParaRPr lang="de-DE"/>
        </a:p>
      </dgm:t>
    </dgm:pt>
    <dgm:pt modelId="{AABE6395-6F58-4F33-B747-A6D56BF58474}">
      <dgm:prSet custT="1"/>
      <dgm:spPr/>
      <dgm:t>
        <a:bodyPr/>
        <a:lstStyle/>
        <a:p>
          <a:r>
            <a:rPr lang="de-DE" sz="1000" dirty="0"/>
            <a:t>1. Wie viele Azubis können in einem Zeitraum an einem Einsatzort geplant werden? (Gesamtkapazitäten)</a:t>
          </a:r>
        </a:p>
      </dgm:t>
    </dgm:pt>
    <dgm:pt modelId="{CC247004-A690-47D4-9A56-E51CACFF0916}" type="parTrans" cxnId="{CC733C7D-E261-419F-A77C-DF65095D6F89}">
      <dgm:prSet/>
      <dgm:spPr/>
      <dgm:t>
        <a:bodyPr/>
        <a:lstStyle/>
        <a:p>
          <a:endParaRPr lang="de-DE"/>
        </a:p>
      </dgm:t>
    </dgm:pt>
    <dgm:pt modelId="{F72471FB-D7CD-43E1-9020-5B65F9AC2C37}" type="sibTrans" cxnId="{CC733C7D-E261-419F-A77C-DF65095D6F89}">
      <dgm:prSet/>
      <dgm:spPr/>
      <dgm:t>
        <a:bodyPr/>
        <a:lstStyle/>
        <a:p>
          <a:endParaRPr lang="de-DE"/>
        </a:p>
      </dgm:t>
    </dgm:pt>
    <dgm:pt modelId="{4D838C37-3B7F-4D05-A193-024887B97F5A}">
      <dgm:prSet custT="1"/>
      <dgm:spPr/>
      <dgm:t>
        <a:bodyPr/>
        <a:lstStyle/>
        <a:p>
          <a:r>
            <a:rPr lang="de-DE" sz="1000" dirty="0"/>
            <a:t>3. Wer ist der Ansprechpartner?</a:t>
          </a:r>
        </a:p>
      </dgm:t>
    </dgm:pt>
    <dgm:pt modelId="{829F4EFA-C445-4648-B7CD-734647536B55}" type="parTrans" cxnId="{0370EF0F-43D0-4836-AC36-1AC266D45022}">
      <dgm:prSet/>
      <dgm:spPr/>
      <dgm:t>
        <a:bodyPr/>
        <a:lstStyle/>
        <a:p>
          <a:endParaRPr lang="de-DE"/>
        </a:p>
      </dgm:t>
    </dgm:pt>
    <dgm:pt modelId="{12AA879B-2029-4B8C-916F-BF438DB9548F}" type="sibTrans" cxnId="{0370EF0F-43D0-4836-AC36-1AC266D45022}">
      <dgm:prSet/>
      <dgm:spPr/>
      <dgm:t>
        <a:bodyPr/>
        <a:lstStyle/>
        <a:p>
          <a:endParaRPr lang="de-DE"/>
        </a:p>
      </dgm:t>
    </dgm:pt>
    <dgm:pt modelId="{71658F9D-BDB0-42A6-AB42-31F1BFE81FFE}">
      <dgm:prSet custT="1"/>
      <dgm:spPr/>
      <dgm:t>
        <a:bodyPr/>
        <a:lstStyle/>
        <a:p>
          <a:r>
            <a:rPr lang="de-DE" sz="1000" dirty="0"/>
            <a:t>4. Muss nachgeplant werden?</a:t>
          </a:r>
        </a:p>
      </dgm:t>
    </dgm:pt>
    <dgm:pt modelId="{36E50C5E-08B4-4F99-A1FA-CA2EDF0E88B7}" type="parTrans" cxnId="{29FEE4A5-AE3E-431C-8702-A11A831F2636}">
      <dgm:prSet/>
      <dgm:spPr/>
      <dgm:t>
        <a:bodyPr/>
        <a:lstStyle/>
        <a:p>
          <a:endParaRPr lang="de-DE"/>
        </a:p>
      </dgm:t>
    </dgm:pt>
    <dgm:pt modelId="{A617818A-9D75-4BAC-B71B-F25CADC8210D}" type="sibTrans" cxnId="{29FEE4A5-AE3E-431C-8702-A11A831F2636}">
      <dgm:prSet/>
      <dgm:spPr/>
      <dgm:t>
        <a:bodyPr/>
        <a:lstStyle/>
        <a:p>
          <a:endParaRPr lang="de-DE"/>
        </a:p>
      </dgm:t>
    </dgm:pt>
    <dgm:pt modelId="{CF8CBE7A-90D8-4CD6-9A32-67B3B020CC2C}">
      <dgm:prSet/>
      <dgm:spPr/>
      <dgm:t>
        <a:bodyPr/>
        <a:lstStyle/>
        <a:p>
          <a:endParaRPr lang="de-DE" sz="500" dirty="0"/>
        </a:p>
      </dgm:t>
    </dgm:pt>
    <dgm:pt modelId="{9204AEF1-DB74-4129-B9EE-C64FB5572F0F}" type="parTrans" cxnId="{55A773F5-16EE-4A7B-B907-349CA7C820EC}">
      <dgm:prSet/>
      <dgm:spPr/>
      <dgm:t>
        <a:bodyPr/>
        <a:lstStyle/>
        <a:p>
          <a:endParaRPr lang="de-DE"/>
        </a:p>
      </dgm:t>
    </dgm:pt>
    <dgm:pt modelId="{B379FC97-1132-430B-9296-E16A318B25F7}" type="sibTrans" cxnId="{55A773F5-16EE-4A7B-B907-349CA7C820EC}">
      <dgm:prSet/>
      <dgm:spPr/>
      <dgm:t>
        <a:bodyPr/>
        <a:lstStyle/>
        <a:p>
          <a:endParaRPr lang="de-DE"/>
        </a:p>
      </dgm:t>
    </dgm:pt>
    <dgm:pt modelId="{81F596DE-81D8-42EF-8511-30C27F5DB849}">
      <dgm:prSet custT="1"/>
      <dgm:spPr/>
      <dgm:t>
        <a:bodyPr/>
        <a:lstStyle/>
        <a:p>
          <a:r>
            <a:rPr lang="de-DE" sz="1000" dirty="0"/>
            <a:t>3. Wann bin ich dort? </a:t>
          </a:r>
        </a:p>
      </dgm:t>
    </dgm:pt>
    <dgm:pt modelId="{7203EC11-5D4C-45D2-8B3F-36BE67385BE1}" type="parTrans" cxnId="{D513B0AE-108D-4E6D-9AD5-38CD25C1B906}">
      <dgm:prSet/>
      <dgm:spPr/>
      <dgm:t>
        <a:bodyPr/>
        <a:lstStyle/>
        <a:p>
          <a:endParaRPr lang="de-DE"/>
        </a:p>
      </dgm:t>
    </dgm:pt>
    <dgm:pt modelId="{F23D3421-5D02-4577-8B1D-8245B19723A1}" type="sibTrans" cxnId="{D513B0AE-108D-4E6D-9AD5-38CD25C1B906}">
      <dgm:prSet/>
      <dgm:spPr/>
      <dgm:t>
        <a:bodyPr/>
        <a:lstStyle/>
        <a:p>
          <a:endParaRPr lang="de-DE"/>
        </a:p>
      </dgm:t>
    </dgm:pt>
    <dgm:pt modelId="{DF9328AA-5B15-42A8-88AC-CD7E09D5B884}">
      <dgm:prSet custT="1"/>
      <dgm:spPr/>
      <dgm:t>
        <a:bodyPr/>
        <a:lstStyle/>
        <a:p>
          <a:r>
            <a:rPr lang="de-DE" sz="1000" dirty="0"/>
            <a:t>4. …</a:t>
          </a:r>
        </a:p>
      </dgm:t>
    </dgm:pt>
    <dgm:pt modelId="{92A3C01D-60C9-49D3-B572-BC9BCB19F2EA}" type="parTrans" cxnId="{3F9E0951-F129-431A-9598-A6F4E5FE3D14}">
      <dgm:prSet/>
      <dgm:spPr/>
      <dgm:t>
        <a:bodyPr/>
        <a:lstStyle/>
        <a:p>
          <a:endParaRPr lang="de-DE"/>
        </a:p>
      </dgm:t>
    </dgm:pt>
    <dgm:pt modelId="{5221F432-BA17-4854-9F94-34FC6BF0A8C4}" type="sibTrans" cxnId="{3F9E0951-F129-431A-9598-A6F4E5FE3D14}">
      <dgm:prSet/>
      <dgm:spPr/>
      <dgm:t>
        <a:bodyPr/>
        <a:lstStyle/>
        <a:p>
          <a:endParaRPr lang="de-DE"/>
        </a:p>
      </dgm:t>
    </dgm:pt>
    <dgm:pt modelId="{925BD895-339D-45CC-B6BC-6FF9648432C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000" dirty="0"/>
            <a:t>6. …</a:t>
          </a:r>
        </a:p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500" dirty="0"/>
        </a:p>
      </dgm:t>
    </dgm:pt>
    <dgm:pt modelId="{E77EE3B8-05ED-4602-B2A5-22D09903E4D5}" type="parTrans" cxnId="{9E0BEC57-41B5-48DD-B837-FB3D347463EA}">
      <dgm:prSet/>
      <dgm:spPr/>
      <dgm:t>
        <a:bodyPr/>
        <a:lstStyle/>
        <a:p>
          <a:endParaRPr lang="de-DE"/>
        </a:p>
      </dgm:t>
    </dgm:pt>
    <dgm:pt modelId="{443481AB-4573-4584-8A7A-8C5980B33D38}" type="sibTrans" cxnId="{9E0BEC57-41B5-48DD-B837-FB3D347463EA}">
      <dgm:prSet/>
      <dgm:spPr/>
      <dgm:t>
        <a:bodyPr/>
        <a:lstStyle/>
        <a:p>
          <a:endParaRPr lang="de-DE"/>
        </a:p>
      </dgm:t>
    </dgm:pt>
    <dgm:pt modelId="{D2D79F0E-25D8-4644-AFF9-31C1FB3B1E99}">
      <dgm:prSet custT="1"/>
      <dgm:spPr/>
      <dgm:t>
        <a:bodyPr/>
        <a:lstStyle/>
        <a:p>
          <a:r>
            <a:rPr lang="de-DE" sz="1000" dirty="0"/>
            <a:t>4. …</a:t>
          </a:r>
        </a:p>
      </dgm:t>
    </dgm:pt>
    <dgm:pt modelId="{8CC45253-63CD-49FC-AF24-87E6CEFE7611}" type="parTrans" cxnId="{4CBF71C3-6500-4B3A-8CE2-49EE1D0E38B1}">
      <dgm:prSet/>
      <dgm:spPr/>
      <dgm:t>
        <a:bodyPr/>
        <a:lstStyle/>
        <a:p>
          <a:endParaRPr lang="de-DE"/>
        </a:p>
      </dgm:t>
    </dgm:pt>
    <dgm:pt modelId="{DB682005-24D1-4CEE-9849-40E91BE4A255}" type="sibTrans" cxnId="{4CBF71C3-6500-4B3A-8CE2-49EE1D0E38B1}">
      <dgm:prSet/>
      <dgm:spPr/>
      <dgm:t>
        <a:bodyPr/>
        <a:lstStyle/>
        <a:p>
          <a:endParaRPr lang="de-DE"/>
        </a:p>
      </dgm:t>
    </dgm:pt>
    <dgm:pt modelId="{3BDAE9F7-207E-4FCC-9085-1AD08968413D}">
      <dgm:prSet custT="1"/>
      <dgm:spPr/>
      <dgm:t>
        <a:bodyPr/>
        <a:lstStyle/>
        <a:p>
          <a:r>
            <a:rPr lang="de-DE" sz="1000" dirty="0"/>
            <a:t>2. Wie viele sind gerade an einem Ort? (Überplanung vermeiden)</a:t>
          </a:r>
        </a:p>
      </dgm:t>
    </dgm:pt>
    <dgm:pt modelId="{6B65B2B0-AEB8-4A53-94C7-CEBD2DA4E707}" type="parTrans" cxnId="{60A9A34B-592D-414D-857C-E46E01879DC1}">
      <dgm:prSet/>
      <dgm:spPr/>
      <dgm:t>
        <a:bodyPr/>
        <a:lstStyle/>
        <a:p>
          <a:endParaRPr lang="de-DE"/>
        </a:p>
      </dgm:t>
    </dgm:pt>
    <dgm:pt modelId="{1180FE6D-41CE-4890-B8AC-151789E80933}" type="sibTrans" cxnId="{60A9A34B-592D-414D-857C-E46E01879DC1}">
      <dgm:prSet/>
      <dgm:spPr/>
      <dgm:t>
        <a:bodyPr/>
        <a:lstStyle/>
        <a:p>
          <a:endParaRPr lang="de-DE"/>
        </a:p>
      </dgm:t>
    </dgm:pt>
    <dgm:pt modelId="{ED17F46F-18A1-43F1-AA53-5E8171BCA30F}">
      <dgm:prSet custT="1"/>
      <dgm:spPr/>
      <dgm:t>
        <a:bodyPr/>
        <a:lstStyle/>
        <a:p>
          <a:r>
            <a:rPr lang="de-DE" sz="1000" dirty="0"/>
            <a:t>5. Fehlen noch Kooperationspartner für die Pflichteinsätze?</a:t>
          </a:r>
        </a:p>
      </dgm:t>
    </dgm:pt>
    <dgm:pt modelId="{F2AC9391-E670-48DA-B3E6-A48625EB9ED3}" type="parTrans" cxnId="{F950DDF8-15B0-4E0B-B273-37232EA39FA6}">
      <dgm:prSet/>
      <dgm:spPr/>
      <dgm:t>
        <a:bodyPr/>
        <a:lstStyle/>
        <a:p>
          <a:endParaRPr lang="de-DE"/>
        </a:p>
      </dgm:t>
    </dgm:pt>
    <dgm:pt modelId="{CA89DA30-4978-4F19-839F-4C88A2E82273}" type="sibTrans" cxnId="{F950DDF8-15B0-4E0B-B273-37232EA39FA6}">
      <dgm:prSet/>
      <dgm:spPr/>
      <dgm:t>
        <a:bodyPr/>
        <a:lstStyle/>
        <a:p>
          <a:endParaRPr lang="de-DE"/>
        </a:p>
      </dgm:t>
    </dgm:pt>
    <dgm:pt modelId="{2FE71E8D-FF39-44B7-BE79-65D0E602F556}">
      <dgm:prSet custT="1"/>
      <dgm:spPr/>
      <dgm:t>
        <a:bodyPr/>
        <a:lstStyle/>
        <a:p>
          <a:r>
            <a:rPr lang="de-DE" sz="1000" dirty="0"/>
            <a:t>6. …..</a:t>
          </a:r>
        </a:p>
      </dgm:t>
    </dgm:pt>
    <dgm:pt modelId="{01D08004-6029-41D0-9852-C4C0F94BAFC1}" type="parTrans" cxnId="{765A98D1-D8E9-42A2-900D-DCD45C16F63F}">
      <dgm:prSet/>
      <dgm:spPr/>
      <dgm:t>
        <a:bodyPr/>
        <a:lstStyle/>
        <a:p>
          <a:endParaRPr lang="de-DE"/>
        </a:p>
      </dgm:t>
    </dgm:pt>
    <dgm:pt modelId="{6B50C581-4D31-4329-BDE9-4DA87794AEE8}" type="sibTrans" cxnId="{765A98D1-D8E9-42A2-900D-DCD45C16F63F}">
      <dgm:prSet/>
      <dgm:spPr/>
      <dgm:t>
        <a:bodyPr/>
        <a:lstStyle/>
        <a:p>
          <a:endParaRPr lang="de-DE"/>
        </a:p>
      </dgm:t>
    </dgm:pt>
    <dgm:pt modelId="{878E672F-7B01-49D2-9AC0-4A7DCF83FA88}" type="pres">
      <dgm:prSet presAssocID="{0147330A-B278-4298-B81F-BD80EE8E83B6}" presName="linearFlow" presStyleCnt="0">
        <dgm:presLayoutVars>
          <dgm:dir/>
          <dgm:animLvl val="lvl"/>
          <dgm:resizeHandles val="exact"/>
        </dgm:presLayoutVars>
      </dgm:prSet>
      <dgm:spPr/>
    </dgm:pt>
    <dgm:pt modelId="{5E6A7DC7-D6EE-4EBE-A8B0-5E5F0D4E520F}" type="pres">
      <dgm:prSet presAssocID="{E3894BCF-2968-4673-92A4-EB37F2D46E9D}" presName="composite" presStyleCnt="0"/>
      <dgm:spPr/>
    </dgm:pt>
    <dgm:pt modelId="{6248CEA3-ACE3-4DDC-A59C-B9534A540E0E}" type="pres">
      <dgm:prSet presAssocID="{E3894BCF-2968-4673-92A4-EB37F2D46E9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D82326E-0B4F-419B-8D0E-89B488B1D8CB}" type="pres">
      <dgm:prSet presAssocID="{E3894BCF-2968-4673-92A4-EB37F2D46E9D}" presName="descendantText" presStyleLbl="alignAcc1" presStyleIdx="0" presStyleCnt="4">
        <dgm:presLayoutVars>
          <dgm:bulletEnabled val="1"/>
        </dgm:presLayoutVars>
      </dgm:prSet>
      <dgm:spPr/>
    </dgm:pt>
    <dgm:pt modelId="{1F2AEE23-E411-436E-B423-4882C23960EC}" type="pres">
      <dgm:prSet presAssocID="{14014BEB-E6B8-4B9E-8A43-056EAC4CA99C}" presName="sp" presStyleCnt="0"/>
      <dgm:spPr/>
    </dgm:pt>
    <dgm:pt modelId="{826DEB3E-3122-4D17-A7DC-F70986766265}" type="pres">
      <dgm:prSet presAssocID="{DBD75EFD-933C-45E7-BB9A-199181546AC1}" presName="composite" presStyleCnt="0"/>
      <dgm:spPr/>
    </dgm:pt>
    <dgm:pt modelId="{2EE0570D-0F22-4B4A-9842-CDAFB3854F5D}" type="pres">
      <dgm:prSet presAssocID="{DBD75EFD-933C-45E7-BB9A-199181546AC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A962810-E6D4-43EE-B986-0B0873E19398}" type="pres">
      <dgm:prSet presAssocID="{DBD75EFD-933C-45E7-BB9A-199181546AC1}" presName="descendantText" presStyleLbl="alignAcc1" presStyleIdx="1" presStyleCnt="4" custScaleY="135321">
        <dgm:presLayoutVars>
          <dgm:bulletEnabled val="1"/>
        </dgm:presLayoutVars>
      </dgm:prSet>
      <dgm:spPr/>
    </dgm:pt>
    <dgm:pt modelId="{2B37AF6A-5D6D-4C36-B134-65FF293D1D39}" type="pres">
      <dgm:prSet presAssocID="{0D2DE51B-034A-4A3E-BA7C-58E1EB0106E2}" presName="sp" presStyleCnt="0"/>
      <dgm:spPr/>
    </dgm:pt>
    <dgm:pt modelId="{9C910C72-582A-4CD4-A249-82B7DFF653C5}" type="pres">
      <dgm:prSet presAssocID="{B5FACD68-C56D-425C-BAF5-783F631499F3}" presName="composite" presStyleCnt="0"/>
      <dgm:spPr/>
    </dgm:pt>
    <dgm:pt modelId="{25814A8F-67D9-4639-87B7-EF163B43FD52}" type="pres">
      <dgm:prSet presAssocID="{B5FACD68-C56D-425C-BAF5-783F631499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ADE2B03-9E5C-473B-9203-C93374B7FFA3}" type="pres">
      <dgm:prSet presAssocID="{B5FACD68-C56D-425C-BAF5-783F631499F3}" presName="descendantText" presStyleLbl="alignAcc1" presStyleIdx="2" presStyleCnt="4">
        <dgm:presLayoutVars>
          <dgm:bulletEnabled val="1"/>
        </dgm:presLayoutVars>
      </dgm:prSet>
      <dgm:spPr/>
    </dgm:pt>
    <dgm:pt modelId="{04791DB8-D576-4F74-88D5-5A1D128C9EA3}" type="pres">
      <dgm:prSet presAssocID="{D13CC53C-594C-4DAD-8D54-A11B220B54E8}" presName="sp" presStyleCnt="0"/>
      <dgm:spPr/>
    </dgm:pt>
    <dgm:pt modelId="{253B599E-CF3F-4409-A984-070FF786F68C}" type="pres">
      <dgm:prSet presAssocID="{2BBE35B8-94B9-471B-A87C-132A12E4B9B8}" presName="composite" presStyleCnt="0"/>
      <dgm:spPr/>
    </dgm:pt>
    <dgm:pt modelId="{5EE68530-25EA-4E5D-B08F-B1D19B9E7F69}" type="pres">
      <dgm:prSet presAssocID="{2BBE35B8-94B9-471B-A87C-132A12E4B9B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C6FC6F1-6F61-4037-B658-D77A839780D3}" type="pres">
      <dgm:prSet presAssocID="{2BBE35B8-94B9-471B-A87C-132A12E4B9B8}" presName="descendantText" presStyleLbl="alignAcc1" presStyleIdx="3" presStyleCnt="4" custScaleY="161887">
        <dgm:presLayoutVars>
          <dgm:bulletEnabled val="1"/>
        </dgm:presLayoutVars>
      </dgm:prSet>
      <dgm:spPr/>
    </dgm:pt>
  </dgm:ptLst>
  <dgm:cxnLst>
    <dgm:cxn modelId="{2EFDB205-7892-4516-87C1-F661B74791A3}" srcId="{B5FACD68-C56D-425C-BAF5-783F631499F3}" destId="{49781DF4-5DFA-4A77-AC3A-54967AC16B11}" srcOrd="2" destOrd="0" parTransId="{77A1BF67-19C1-4786-8A7D-1AF09B079C6B}" sibTransId="{05C353AD-B330-4E28-81C5-54C1F1CBD938}"/>
    <dgm:cxn modelId="{A4D2B606-4752-4D8E-BA15-083C07030B2D}" type="presOf" srcId="{F41FCEF1-E355-4AFF-ABC7-0AF8D5D34AE4}" destId="{CA962810-E6D4-43EE-B986-0B0873E19398}" srcOrd="0" destOrd="4" presId="urn:microsoft.com/office/officeart/2005/8/layout/chevron2"/>
    <dgm:cxn modelId="{0370EF0F-43D0-4836-AC36-1AC266D45022}" srcId="{2BBE35B8-94B9-471B-A87C-132A12E4B9B8}" destId="{4D838C37-3B7F-4D05-A193-024887B97F5A}" srcOrd="3" destOrd="0" parTransId="{829F4EFA-C445-4648-B7CD-734647536B55}" sibTransId="{12AA879B-2029-4B8C-916F-BF438DB9548F}"/>
    <dgm:cxn modelId="{D2B11214-EBEB-4E03-AD75-5D4FFBCBA870}" type="presOf" srcId="{2FE71E8D-FF39-44B7-BE79-65D0E602F556}" destId="{CC6FC6F1-6F61-4037-B658-D77A839780D3}" srcOrd="0" destOrd="6" presId="urn:microsoft.com/office/officeart/2005/8/layout/chevron2"/>
    <dgm:cxn modelId="{B37B7221-C1F3-4A1E-8971-07FF7C173BCC}" srcId="{E3894BCF-2968-4673-92A4-EB37F2D46E9D}" destId="{BE217EA6-78CE-4B9A-9BFF-590EC2B4C098}" srcOrd="0" destOrd="0" parTransId="{AAC963A7-36E0-42C5-BAC2-8B088CD7EDD3}" sibTransId="{FDF113B6-F748-4587-BA55-702D6EA31BA8}"/>
    <dgm:cxn modelId="{C6756426-2835-4915-A5B8-1497A441C060}" type="presOf" srcId="{E3894BCF-2968-4673-92A4-EB37F2D46E9D}" destId="{6248CEA3-ACE3-4DDC-A59C-B9534A540E0E}" srcOrd="0" destOrd="0" presId="urn:microsoft.com/office/officeart/2005/8/layout/chevron2"/>
    <dgm:cxn modelId="{940DCC29-B581-4E25-85D0-110AE39A1DA6}" type="presOf" srcId="{4AD4F7E0-4015-492E-8BD6-9BF985DA8F51}" destId="{CA962810-E6D4-43EE-B986-0B0873E19398}" srcOrd="0" destOrd="2" presId="urn:microsoft.com/office/officeart/2005/8/layout/chevron2"/>
    <dgm:cxn modelId="{6CB3C22F-AAC6-4735-8BFD-10C38F15ADB5}" srcId="{DBD75EFD-933C-45E7-BB9A-199181546AC1}" destId="{D328A648-2254-4E70-BD2C-91EF1979B54B}" srcOrd="3" destOrd="0" parTransId="{98C3C220-8440-47C3-9C58-77E6714278DA}" sibTransId="{7C343B6F-B3BF-451B-B4FB-E16009FA8C41}"/>
    <dgm:cxn modelId="{A1DFE030-89B6-4AAE-A083-91FD7121E3DE}" srcId="{B5FACD68-C56D-425C-BAF5-783F631499F3}" destId="{96C7053D-6A06-4BA1-AF14-9A5350D638EE}" srcOrd="0" destOrd="0" parTransId="{10CC7DAC-2BC4-481A-87D9-449D59C64852}" sibTransId="{FEF0876D-3F06-4450-A3E5-7BB34DFBF0C6}"/>
    <dgm:cxn modelId="{8E720335-A660-40E1-9BC6-5D3DF0F8D63D}" type="presOf" srcId="{AABE6395-6F58-4F33-B747-A6D56BF58474}" destId="{CC6FC6F1-6F61-4037-B658-D77A839780D3}" srcOrd="0" destOrd="1" presId="urn:microsoft.com/office/officeart/2005/8/layout/chevron2"/>
    <dgm:cxn modelId="{C2E6BD35-9EB2-47F7-8AEA-644C5B1CC47C}" srcId="{B5FACD68-C56D-425C-BAF5-783F631499F3}" destId="{2A6CA2AF-2784-4DC9-94B7-52AD69205EAD}" srcOrd="1" destOrd="0" parTransId="{49CE2510-B665-40D9-AA37-59E9EB10D529}" sibTransId="{97EFC624-9446-453B-B3A1-32CAA4466093}"/>
    <dgm:cxn modelId="{1A544738-07F3-4385-B3E3-3CCEF97263BE}" type="presOf" srcId="{0147330A-B278-4298-B81F-BD80EE8E83B6}" destId="{878E672F-7B01-49D2-9AC0-4A7DCF83FA88}" srcOrd="0" destOrd="0" presId="urn:microsoft.com/office/officeart/2005/8/layout/chevron2"/>
    <dgm:cxn modelId="{79107163-89C5-4CF1-A3CA-7266700C6587}" type="presOf" srcId="{71658F9D-BDB0-42A6-AB42-31F1BFE81FFE}" destId="{CC6FC6F1-6F61-4037-B658-D77A839780D3}" srcOrd="0" destOrd="4" presId="urn:microsoft.com/office/officeart/2005/8/layout/chevron2"/>
    <dgm:cxn modelId="{2C40DF63-F9C6-4B45-9DE2-2D641DA3319A}" type="presOf" srcId="{D328A648-2254-4E70-BD2C-91EF1979B54B}" destId="{CA962810-E6D4-43EE-B986-0B0873E19398}" srcOrd="0" destOrd="3" presId="urn:microsoft.com/office/officeart/2005/8/layout/chevron2"/>
    <dgm:cxn modelId="{DA344F4B-3951-49F1-9696-D0F33B578DA6}" type="presOf" srcId="{2BBE35B8-94B9-471B-A87C-132A12E4B9B8}" destId="{5EE68530-25EA-4E5D-B08F-B1D19B9E7F69}" srcOrd="0" destOrd="0" presId="urn:microsoft.com/office/officeart/2005/8/layout/chevron2"/>
    <dgm:cxn modelId="{60A9A34B-592D-414D-857C-E46E01879DC1}" srcId="{2BBE35B8-94B9-471B-A87C-132A12E4B9B8}" destId="{3BDAE9F7-207E-4FCC-9085-1AD08968413D}" srcOrd="2" destOrd="0" parTransId="{6B65B2B0-AEB8-4A53-94C7-CEBD2DA4E707}" sibTransId="{1180FE6D-41CE-4890-B8AC-151789E80933}"/>
    <dgm:cxn modelId="{3F9E0951-F129-431A-9598-A6F4E5FE3D14}" srcId="{E3894BCF-2968-4673-92A4-EB37F2D46E9D}" destId="{DF9328AA-5B15-42A8-88AC-CD7E09D5B884}" srcOrd="3" destOrd="0" parTransId="{92A3C01D-60C9-49D3-B572-BC9BCB19F2EA}" sibTransId="{5221F432-BA17-4854-9F94-34FC6BF0A8C4}"/>
    <dgm:cxn modelId="{82649671-D0CD-46E9-8215-FDC5A44A3D7F}" type="presOf" srcId="{71D4FE55-8E0D-463D-8614-66DFFAD90E6F}" destId="{CA962810-E6D4-43EE-B986-0B0873E19398}" srcOrd="0" destOrd="0" presId="urn:microsoft.com/office/officeart/2005/8/layout/chevron2"/>
    <dgm:cxn modelId="{CF9A5A74-9B59-4A07-BFAF-EC0103C1A002}" srcId="{2BBE35B8-94B9-471B-A87C-132A12E4B9B8}" destId="{B6094585-66AF-4954-A871-A30770013A28}" srcOrd="0" destOrd="0" parTransId="{CE69A067-59BC-439C-944C-BF185CFC8E09}" sibTransId="{0286FFD4-2CA3-4EC6-825C-61157A4D8B1A}"/>
    <dgm:cxn modelId="{6CC77276-A994-42A4-85B3-5EC2CF38C01C}" srcId="{DBD75EFD-933C-45E7-BB9A-199181546AC1}" destId="{4AD4F7E0-4015-492E-8BD6-9BF985DA8F51}" srcOrd="2" destOrd="0" parTransId="{9F9BE9C3-6661-4B50-B5ED-0D74CDE3F363}" sibTransId="{A6BA505F-A3A9-47E2-9230-65229388D8A5}"/>
    <dgm:cxn modelId="{9E0BEC57-41B5-48DD-B837-FB3D347463EA}" srcId="{D328A648-2254-4E70-BD2C-91EF1979B54B}" destId="{925BD895-339D-45CC-B6BC-6FF9648432CD}" srcOrd="1" destOrd="0" parTransId="{E77EE3B8-05ED-4602-B2A5-22D09903E4D5}" sibTransId="{443481AB-4573-4584-8A7A-8C5980B33D38}"/>
    <dgm:cxn modelId="{30FBD178-EF87-4E2A-AEFC-C00F1F5594FE}" srcId="{D328A648-2254-4E70-BD2C-91EF1979B54B}" destId="{F41FCEF1-E355-4AFF-ABC7-0AF8D5D34AE4}" srcOrd="0" destOrd="0" parTransId="{9D4ECA21-619A-4DF7-BDCA-E6D92BBBDB36}" sibTransId="{66970040-7CFD-4F40-8F92-3A349BEEB02F}"/>
    <dgm:cxn modelId="{705F6B5A-47AE-4E36-ACFE-38D33CB8532C}" type="presOf" srcId="{81F596DE-81D8-42EF-8511-30C27F5DB849}" destId="{AD82326E-0B4F-419B-8D0E-89B488B1D8CB}" srcOrd="0" destOrd="2" presId="urn:microsoft.com/office/officeart/2005/8/layout/chevron2"/>
    <dgm:cxn modelId="{CC733C7D-E261-419F-A77C-DF65095D6F89}" srcId="{2BBE35B8-94B9-471B-A87C-132A12E4B9B8}" destId="{AABE6395-6F58-4F33-B747-A6D56BF58474}" srcOrd="1" destOrd="0" parTransId="{CC247004-A690-47D4-9A56-E51CACFF0916}" sibTransId="{F72471FB-D7CD-43E1-9020-5B65F9AC2C37}"/>
    <dgm:cxn modelId="{CC90AB84-D5F0-4BCC-91C1-53A409E2C9F0}" type="presOf" srcId="{A34D16F6-F2F0-485F-90C9-9E30875B234E}" destId="{AD82326E-0B4F-419B-8D0E-89B488B1D8CB}" srcOrd="0" destOrd="1" presId="urn:microsoft.com/office/officeart/2005/8/layout/chevron2"/>
    <dgm:cxn modelId="{5D040887-08DB-4CA9-98DE-465455E1B48D}" type="presOf" srcId="{4D838C37-3B7F-4D05-A193-024887B97F5A}" destId="{CC6FC6F1-6F61-4037-B658-D77A839780D3}" srcOrd="0" destOrd="3" presId="urn:microsoft.com/office/officeart/2005/8/layout/chevron2"/>
    <dgm:cxn modelId="{C9C3E99D-0EC5-4649-AD41-E00956F44AD5}" type="presOf" srcId="{CF8CBE7A-90D8-4CD6-9A32-67B3B020CC2C}" destId="{CC6FC6F1-6F61-4037-B658-D77A839780D3}" srcOrd="0" destOrd="7" presId="urn:microsoft.com/office/officeart/2005/8/layout/chevron2"/>
    <dgm:cxn modelId="{FC5D43A5-AAEA-4E66-8C56-5DD11AFFD621}" srcId="{0147330A-B278-4298-B81F-BD80EE8E83B6}" destId="{2BBE35B8-94B9-471B-A87C-132A12E4B9B8}" srcOrd="3" destOrd="0" parTransId="{E8A22FD7-6940-41AF-953C-A787B1EE2C5C}" sibTransId="{703ACE13-4851-4DB8-8C35-D367217A7645}"/>
    <dgm:cxn modelId="{29FEE4A5-AE3E-431C-8702-A11A831F2636}" srcId="{2BBE35B8-94B9-471B-A87C-132A12E4B9B8}" destId="{71658F9D-BDB0-42A6-AB42-31F1BFE81FFE}" srcOrd="4" destOrd="0" parTransId="{36E50C5E-08B4-4F99-A1FA-CA2EDF0E88B7}" sibTransId="{A617818A-9D75-4BAC-B71B-F25CADC8210D}"/>
    <dgm:cxn modelId="{D513B0AE-108D-4E6D-9AD5-38CD25C1B906}" srcId="{E3894BCF-2968-4673-92A4-EB37F2D46E9D}" destId="{81F596DE-81D8-42EF-8511-30C27F5DB849}" srcOrd="2" destOrd="0" parTransId="{7203EC11-5D4C-45D2-8B3F-36BE67385BE1}" sibTransId="{F23D3421-5D02-4577-8B1D-8245B19723A1}"/>
    <dgm:cxn modelId="{B483FEB0-7B59-4199-A69F-2DC6E3B9E8D3}" type="presOf" srcId="{DF9328AA-5B15-42A8-88AC-CD7E09D5B884}" destId="{AD82326E-0B4F-419B-8D0E-89B488B1D8CB}" srcOrd="0" destOrd="3" presId="urn:microsoft.com/office/officeart/2005/8/layout/chevron2"/>
    <dgm:cxn modelId="{2D1F72B6-71D2-4A90-9146-CDD96B6923D0}" type="presOf" srcId="{2A6CA2AF-2784-4DC9-94B7-52AD69205EAD}" destId="{8ADE2B03-9E5C-473B-9203-C93374B7FFA3}" srcOrd="0" destOrd="1" presId="urn:microsoft.com/office/officeart/2005/8/layout/chevron2"/>
    <dgm:cxn modelId="{C5BE12B8-455E-4FF8-81E2-7B9F76DACE5E}" type="presOf" srcId="{D2D79F0E-25D8-4644-AFF9-31C1FB3B1E99}" destId="{8ADE2B03-9E5C-473B-9203-C93374B7FFA3}" srcOrd="0" destOrd="3" presId="urn:microsoft.com/office/officeart/2005/8/layout/chevron2"/>
    <dgm:cxn modelId="{38E329BE-2C35-40E6-BD3D-521E4B6AE3A3}" type="presOf" srcId="{ED17F46F-18A1-43F1-AA53-5E8171BCA30F}" destId="{CC6FC6F1-6F61-4037-B658-D77A839780D3}" srcOrd="0" destOrd="5" presId="urn:microsoft.com/office/officeart/2005/8/layout/chevron2"/>
    <dgm:cxn modelId="{CBBA80C0-D3C3-4ACC-9BEC-DCE8B64CC8E4}" type="presOf" srcId="{3BDAE9F7-207E-4FCC-9085-1AD08968413D}" destId="{CC6FC6F1-6F61-4037-B658-D77A839780D3}" srcOrd="0" destOrd="2" presId="urn:microsoft.com/office/officeart/2005/8/layout/chevron2"/>
    <dgm:cxn modelId="{4CBF71C3-6500-4B3A-8CE2-49EE1D0E38B1}" srcId="{B5FACD68-C56D-425C-BAF5-783F631499F3}" destId="{D2D79F0E-25D8-4644-AFF9-31C1FB3B1E99}" srcOrd="3" destOrd="0" parTransId="{8CC45253-63CD-49FC-AF24-87E6CEFE7611}" sibTransId="{DB682005-24D1-4CEE-9849-40E91BE4A255}"/>
    <dgm:cxn modelId="{E60698C4-BE1F-4A74-964B-DB4E054CD339}" srcId="{0147330A-B278-4298-B81F-BD80EE8E83B6}" destId="{B5FACD68-C56D-425C-BAF5-783F631499F3}" srcOrd="2" destOrd="0" parTransId="{59D291A3-F4AB-4242-9616-A26A9ADCD28C}" sibTransId="{D13CC53C-594C-4DAD-8D54-A11B220B54E8}"/>
    <dgm:cxn modelId="{D12A2BC6-BFB8-45A3-A441-BCF5145C0A50}" type="presOf" srcId="{925BD895-339D-45CC-B6BC-6FF9648432CD}" destId="{CA962810-E6D4-43EE-B986-0B0873E19398}" srcOrd="0" destOrd="5" presId="urn:microsoft.com/office/officeart/2005/8/layout/chevron2"/>
    <dgm:cxn modelId="{84DAAACA-507D-4940-93A0-3F6C42B91F09}" srcId="{E3894BCF-2968-4673-92A4-EB37F2D46E9D}" destId="{A34D16F6-F2F0-485F-90C9-9E30875B234E}" srcOrd="1" destOrd="0" parTransId="{79964CDD-D909-4D6B-9B5A-848C83929FF9}" sibTransId="{E8B53233-D32D-42BF-A09F-B6C074364732}"/>
    <dgm:cxn modelId="{765A98D1-D8E9-42A2-900D-DCD45C16F63F}" srcId="{2BBE35B8-94B9-471B-A87C-132A12E4B9B8}" destId="{2FE71E8D-FF39-44B7-BE79-65D0E602F556}" srcOrd="6" destOrd="0" parTransId="{01D08004-6029-41D0-9852-C4C0F94BAFC1}" sibTransId="{6B50C581-4D31-4329-BDE9-4DA87794AEE8}"/>
    <dgm:cxn modelId="{00E390DD-BE01-41A2-BAEC-1038523EF06A}" type="presOf" srcId="{B5FACD68-C56D-425C-BAF5-783F631499F3}" destId="{25814A8F-67D9-4639-87B7-EF163B43FD52}" srcOrd="0" destOrd="0" presId="urn:microsoft.com/office/officeart/2005/8/layout/chevron2"/>
    <dgm:cxn modelId="{64E535DF-CD53-4AAF-A5B2-781F759354B2}" srcId="{DBD75EFD-933C-45E7-BB9A-199181546AC1}" destId="{0C750DD0-5A74-4EFC-ADD6-94E4AD884F2C}" srcOrd="1" destOrd="0" parTransId="{86F8FAAD-3176-4266-B8AF-E8906E943D77}" sibTransId="{EC99B8A5-C704-41AC-A916-5E690C8511FE}"/>
    <dgm:cxn modelId="{B28C3AE7-27B1-4E20-8431-F2813F0E9228}" srcId="{0147330A-B278-4298-B81F-BD80EE8E83B6}" destId="{DBD75EFD-933C-45E7-BB9A-199181546AC1}" srcOrd="1" destOrd="0" parTransId="{25859642-39F8-4DD6-A5B6-7898232E4859}" sibTransId="{0D2DE51B-034A-4A3E-BA7C-58E1EB0106E2}"/>
    <dgm:cxn modelId="{0B7C56E8-44AD-4C37-95DB-92C8FF709073}" type="presOf" srcId="{49781DF4-5DFA-4A77-AC3A-54967AC16B11}" destId="{8ADE2B03-9E5C-473B-9203-C93374B7FFA3}" srcOrd="0" destOrd="2" presId="urn:microsoft.com/office/officeart/2005/8/layout/chevron2"/>
    <dgm:cxn modelId="{24ECBDED-55F0-49B8-8934-CA873FFF0665}" type="presOf" srcId="{96C7053D-6A06-4BA1-AF14-9A5350D638EE}" destId="{8ADE2B03-9E5C-473B-9203-C93374B7FFA3}" srcOrd="0" destOrd="0" presId="urn:microsoft.com/office/officeart/2005/8/layout/chevron2"/>
    <dgm:cxn modelId="{985F89EE-8936-4DC4-808F-5727E34C2DFB}" type="presOf" srcId="{DBD75EFD-933C-45E7-BB9A-199181546AC1}" destId="{2EE0570D-0F22-4B4A-9842-CDAFB3854F5D}" srcOrd="0" destOrd="0" presId="urn:microsoft.com/office/officeart/2005/8/layout/chevron2"/>
    <dgm:cxn modelId="{C1F166EF-EFD1-453C-8D8D-A36963112474}" type="presOf" srcId="{B6094585-66AF-4954-A871-A30770013A28}" destId="{CC6FC6F1-6F61-4037-B658-D77A839780D3}" srcOrd="0" destOrd="0" presId="urn:microsoft.com/office/officeart/2005/8/layout/chevron2"/>
    <dgm:cxn modelId="{BE0832F4-1EC0-44B4-8C5B-844400685542}" type="presOf" srcId="{0C750DD0-5A74-4EFC-ADD6-94E4AD884F2C}" destId="{CA962810-E6D4-43EE-B986-0B0873E19398}" srcOrd="0" destOrd="1" presId="urn:microsoft.com/office/officeart/2005/8/layout/chevron2"/>
    <dgm:cxn modelId="{67E1E0F4-7AC1-4716-A039-23348AB275ED}" srcId="{DBD75EFD-933C-45E7-BB9A-199181546AC1}" destId="{71D4FE55-8E0D-463D-8614-66DFFAD90E6F}" srcOrd="0" destOrd="0" parTransId="{AE27EC13-C172-4E6E-962C-1950336607C8}" sibTransId="{F651D2AC-2828-46F1-B0FF-182407791A61}"/>
    <dgm:cxn modelId="{55A773F5-16EE-4A7B-B907-349CA7C820EC}" srcId="{2BBE35B8-94B9-471B-A87C-132A12E4B9B8}" destId="{CF8CBE7A-90D8-4CD6-9A32-67B3B020CC2C}" srcOrd="7" destOrd="0" parTransId="{9204AEF1-DB74-4129-B9EE-C64FB5572F0F}" sibTransId="{B379FC97-1132-430B-9296-E16A318B25F7}"/>
    <dgm:cxn modelId="{C12108F6-DC87-46F8-8D6B-64E405D5B6CE}" type="presOf" srcId="{BE217EA6-78CE-4B9A-9BFF-590EC2B4C098}" destId="{AD82326E-0B4F-419B-8D0E-89B488B1D8CB}" srcOrd="0" destOrd="0" presId="urn:microsoft.com/office/officeart/2005/8/layout/chevron2"/>
    <dgm:cxn modelId="{F950DDF8-15B0-4E0B-B273-37232EA39FA6}" srcId="{2BBE35B8-94B9-471B-A87C-132A12E4B9B8}" destId="{ED17F46F-18A1-43F1-AA53-5E8171BCA30F}" srcOrd="5" destOrd="0" parTransId="{F2AC9391-E670-48DA-B3E6-A48625EB9ED3}" sibTransId="{CA89DA30-4978-4F19-839F-4C88A2E82273}"/>
    <dgm:cxn modelId="{641605FE-CAB3-44FA-B9AF-766819185C63}" srcId="{0147330A-B278-4298-B81F-BD80EE8E83B6}" destId="{E3894BCF-2968-4673-92A4-EB37F2D46E9D}" srcOrd="0" destOrd="0" parTransId="{A7BEA734-2330-40EE-8779-AD874F079CA0}" sibTransId="{14014BEB-E6B8-4B9E-8A43-056EAC4CA99C}"/>
    <dgm:cxn modelId="{8CA83DEA-379F-40DE-963D-22B983BA0005}" type="presParOf" srcId="{878E672F-7B01-49D2-9AC0-4A7DCF83FA88}" destId="{5E6A7DC7-D6EE-4EBE-A8B0-5E5F0D4E520F}" srcOrd="0" destOrd="0" presId="urn:microsoft.com/office/officeart/2005/8/layout/chevron2"/>
    <dgm:cxn modelId="{B86617C9-6E10-4C32-83A8-70679C738500}" type="presParOf" srcId="{5E6A7DC7-D6EE-4EBE-A8B0-5E5F0D4E520F}" destId="{6248CEA3-ACE3-4DDC-A59C-B9534A540E0E}" srcOrd="0" destOrd="0" presId="urn:microsoft.com/office/officeart/2005/8/layout/chevron2"/>
    <dgm:cxn modelId="{769DD197-8806-4098-963B-45BD99642EDD}" type="presParOf" srcId="{5E6A7DC7-D6EE-4EBE-A8B0-5E5F0D4E520F}" destId="{AD82326E-0B4F-419B-8D0E-89B488B1D8CB}" srcOrd="1" destOrd="0" presId="urn:microsoft.com/office/officeart/2005/8/layout/chevron2"/>
    <dgm:cxn modelId="{8D6D44FE-53A9-485C-8AD2-58AA68E8CA72}" type="presParOf" srcId="{878E672F-7B01-49D2-9AC0-4A7DCF83FA88}" destId="{1F2AEE23-E411-436E-B423-4882C23960EC}" srcOrd="1" destOrd="0" presId="urn:microsoft.com/office/officeart/2005/8/layout/chevron2"/>
    <dgm:cxn modelId="{D6B3B06B-9F6E-4C80-897E-7B875EDA2C68}" type="presParOf" srcId="{878E672F-7B01-49D2-9AC0-4A7DCF83FA88}" destId="{826DEB3E-3122-4D17-A7DC-F70986766265}" srcOrd="2" destOrd="0" presId="urn:microsoft.com/office/officeart/2005/8/layout/chevron2"/>
    <dgm:cxn modelId="{1A078797-A36E-4E21-9A96-0BD648CA7E78}" type="presParOf" srcId="{826DEB3E-3122-4D17-A7DC-F70986766265}" destId="{2EE0570D-0F22-4B4A-9842-CDAFB3854F5D}" srcOrd="0" destOrd="0" presId="urn:microsoft.com/office/officeart/2005/8/layout/chevron2"/>
    <dgm:cxn modelId="{5974F213-90A1-45EC-BCB6-E11701CEDE6E}" type="presParOf" srcId="{826DEB3E-3122-4D17-A7DC-F70986766265}" destId="{CA962810-E6D4-43EE-B986-0B0873E19398}" srcOrd="1" destOrd="0" presId="urn:microsoft.com/office/officeart/2005/8/layout/chevron2"/>
    <dgm:cxn modelId="{11E559F0-3E05-431F-B38B-5911226967AC}" type="presParOf" srcId="{878E672F-7B01-49D2-9AC0-4A7DCF83FA88}" destId="{2B37AF6A-5D6D-4C36-B134-65FF293D1D39}" srcOrd="3" destOrd="0" presId="urn:microsoft.com/office/officeart/2005/8/layout/chevron2"/>
    <dgm:cxn modelId="{E9389384-E9B1-49B5-96B6-DBCF2196C841}" type="presParOf" srcId="{878E672F-7B01-49D2-9AC0-4A7DCF83FA88}" destId="{9C910C72-582A-4CD4-A249-82B7DFF653C5}" srcOrd="4" destOrd="0" presId="urn:microsoft.com/office/officeart/2005/8/layout/chevron2"/>
    <dgm:cxn modelId="{24B174C0-19DC-4287-A7A9-1CF73EFD460B}" type="presParOf" srcId="{9C910C72-582A-4CD4-A249-82B7DFF653C5}" destId="{25814A8F-67D9-4639-87B7-EF163B43FD52}" srcOrd="0" destOrd="0" presId="urn:microsoft.com/office/officeart/2005/8/layout/chevron2"/>
    <dgm:cxn modelId="{3BDED53A-B615-4A76-96E4-D75ECCE7BD8B}" type="presParOf" srcId="{9C910C72-582A-4CD4-A249-82B7DFF653C5}" destId="{8ADE2B03-9E5C-473B-9203-C93374B7FFA3}" srcOrd="1" destOrd="0" presId="urn:microsoft.com/office/officeart/2005/8/layout/chevron2"/>
    <dgm:cxn modelId="{F5F282F7-9787-41AB-BC90-46EDDEB3E58B}" type="presParOf" srcId="{878E672F-7B01-49D2-9AC0-4A7DCF83FA88}" destId="{04791DB8-D576-4F74-88D5-5A1D128C9EA3}" srcOrd="5" destOrd="0" presId="urn:microsoft.com/office/officeart/2005/8/layout/chevron2"/>
    <dgm:cxn modelId="{F77C0F72-02B5-4B1C-80B2-2F7E5F6EDD88}" type="presParOf" srcId="{878E672F-7B01-49D2-9AC0-4A7DCF83FA88}" destId="{253B599E-CF3F-4409-A984-070FF786F68C}" srcOrd="6" destOrd="0" presId="urn:microsoft.com/office/officeart/2005/8/layout/chevron2"/>
    <dgm:cxn modelId="{49C4A4C3-FCBA-4143-86B5-9D886AC804AD}" type="presParOf" srcId="{253B599E-CF3F-4409-A984-070FF786F68C}" destId="{5EE68530-25EA-4E5D-B08F-B1D19B9E7F69}" srcOrd="0" destOrd="0" presId="urn:microsoft.com/office/officeart/2005/8/layout/chevron2"/>
    <dgm:cxn modelId="{44AFE3B8-4BE2-4D37-BCCA-47DBDDF8DCEF}" type="presParOf" srcId="{253B599E-CF3F-4409-A984-070FF786F68C}" destId="{CC6FC6F1-6F61-4037-B658-D77A83978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CEA3-ACE3-4DDC-A59C-B9534A540E0E}">
      <dsp:nvSpPr>
        <dsp:cNvPr id="0" name=""/>
        <dsp:cNvSpPr/>
      </dsp:nvSpPr>
      <dsp:spPr>
        <a:xfrm rot="5400000">
          <a:off x="-173585" y="177339"/>
          <a:ext cx="1157234" cy="8100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/>
              </a:solidFill>
            </a:rPr>
            <a:t>Azubi</a:t>
          </a:r>
        </a:p>
      </dsp:txBody>
      <dsp:txXfrm rot="-5400000">
        <a:off x="0" y="408786"/>
        <a:ext cx="810064" cy="347170"/>
      </dsp:txXfrm>
    </dsp:sp>
    <dsp:sp modelId="{AD82326E-0B4F-419B-8D0E-89B488B1D8CB}">
      <dsp:nvSpPr>
        <dsp:cNvPr id="0" name=""/>
        <dsp:cNvSpPr/>
      </dsp:nvSpPr>
      <dsp:spPr>
        <a:xfrm rot="5400000">
          <a:off x="5286730" y="-4472911"/>
          <a:ext cx="752202" cy="9705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1. Wo ist mein Einsatzort?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2.Wer ist mein Ansprechpartner?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3. Wann bin ich dort?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4. …</a:t>
          </a:r>
        </a:p>
      </dsp:txBody>
      <dsp:txXfrm rot="-5400000">
        <a:off x="810064" y="40474"/>
        <a:ext cx="9668816" cy="678764"/>
      </dsp:txXfrm>
    </dsp:sp>
    <dsp:sp modelId="{2EE0570D-0F22-4B4A-9842-CDAFB3854F5D}">
      <dsp:nvSpPr>
        <dsp:cNvPr id="0" name=""/>
        <dsp:cNvSpPr/>
      </dsp:nvSpPr>
      <dsp:spPr>
        <a:xfrm rot="5400000">
          <a:off x="-173585" y="1332582"/>
          <a:ext cx="1157234" cy="8100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/>
              </a:solidFill>
            </a:rPr>
            <a:t>Schule</a:t>
          </a:r>
        </a:p>
      </dsp:txBody>
      <dsp:txXfrm rot="-5400000">
        <a:off x="0" y="1564029"/>
        <a:ext cx="810064" cy="347170"/>
      </dsp:txXfrm>
    </dsp:sp>
    <dsp:sp modelId="{CA962810-E6D4-43EE-B986-0B0873E19398}">
      <dsp:nvSpPr>
        <dsp:cNvPr id="0" name=""/>
        <dsp:cNvSpPr/>
      </dsp:nvSpPr>
      <dsp:spPr>
        <a:xfrm rot="5400000">
          <a:off x="5153888" y="-3317669"/>
          <a:ext cx="1017887" cy="9705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000" kern="1200" dirty="0"/>
            <a:t>1. Wo ist der Azubi?</a:t>
          </a: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000" kern="1200" dirty="0"/>
            <a:t>2. Wie erfasse  ich die Fehlzeiten? </a:t>
          </a: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000" kern="1200" dirty="0"/>
            <a:t>3. Wurden genug Stunden für den Pflichteinsatz verplant? </a:t>
          </a: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000" kern="1200" dirty="0"/>
            <a:t>4. Wer ist der Ansprechpartner (z.B. um den Lehrbesuch zu planen)?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000" kern="1200" dirty="0"/>
            <a:t>5. Welche Betriebe gibt es, mit denen wir kooperieren können?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000" kern="1200" dirty="0"/>
            <a:t>6. …</a:t>
          </a: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500" kern="1200" dirty="0"/>
        </a:p>
      </dsp:txBody>
      <dsp:txXfrm rot="-5400000">
        <a:off x="810065" y="1075843"/>
        <a:ext cx="9655846" cy="918509"/>
      </dsp:txXfrm>
    </dsp:sp>
    <dsp:sp modelId="{25814A8F-67D9-4639-87B7-EF163B43FD52}">
      <dsp:nvSpPr>
        <dsp:cNvPr id="0" name=""/>
        <dsp:cNvSpPr/>
      </dsp:nvSpPr>
      <dsp:spPr>
        <a:xfrm rot="5400000">
          <a:off x="-173585" y="2354982"/>
          <a:ext cx="1157234" cy="8100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/>
              </a:solidFill>
            </a:rPr>
            <a:t>TdpA</a:t>
          </a:r>
          <a:r>
            <a:rPr lang="de-DE" sz="1200" kern="1200" dirty="0">
              <a:solidFill>
                <a:schemeClr val="tx1"/>
              </a:solidFill>
            </a:rPr>
            <a:t>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/>
              </a:solidFill>
            </a:rPr>
            <a:t>Praxiseinsatzort</a:t>
          </a:r>
        </a:p>
      </dsp:txBody>
      <dsp:txXfrm rot="-5400000">
        <a:off x="0" y="2586429"/>
        <a:ext cx="810064" cy="347170"/>
      </dsp:txXfrm>
    </dsp:sp>
    <dsp:sp modelId="{8ADE2B03-9E5C-473B-9203-C93374B7FFA3}">
      <dsp:nvSpPr>
        <dsp:cNvPr id="0" name=""/>
        <dsp:cNvSpPr/>
      </dsp:nvSpPr>
      <dsp:spPr>
        <a:xfrm rot="5400000">
          <a:off x="5286533" y="-2295071"/>
          <a:ext cx="752598" cy="9705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1. </a:t>
          </a:r>
          <a:r>
            <a:rPr lang="de-DE" sz="1000" kern="1200" dirty="0"/>
            <a:t>Wo ist mein Azubi? Wie viel Azubis sind bei uns?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2. Wer ist mein Ansprechpartner (Lernortkooperation, DP Nachweis)?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3. Welche Schicht hat der Azubi gearbeitet, hat er Fehlzeiten?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4. …</a:t>
          </a:r>
        </a:p>
      </dsp:txBody>
      <dsp:txXfrm rot="-5400000">
        <a:off x="810065" y="2218136"/>
        <a:ext cx="9668796" cy="679120"/>
      </dsp:txXfrm>
    </dsp:sp>
    <dsp:sp modelId="{5EE68530-25EA-4E5D-B08F-B1D19B9E7F69}">
      <dsp:nvSpPr>
        <dsp:cNvPr id="0" name=""/>
        <dsp:cNvSpPr/>
      </dsp:nvSpPr>
      <dsp:spPr>
        <a:xfrm rot="5400000">
          <a:off x="-173585" y="3610140"/>
          <a:ext cx="1157234" cy="8100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/>
              </a:solidFill>
            </a:rPr>
            <a:t>Koordi</a:t>
          </a:r>
          <a:r>
            <a:rPr lang="de-DE" sz="1200" kern="1200" dirty="0">
              <a:solidFill>
                <a:schemeClr val="tx1"/>
              </a:solidFill>
            </a:rPr>
            <a:t>-</a:t>
          </a:r>
          <a:r>
            <a:rPr lang="de-DE" sz="1200" kern="1200" dirty="0" err="1">
              <a:solidFill>
                <a:schemeClr val="tx1"/>
              </a:solidFill>
            </a:rPr>
            <a:t>nierungs</a:t>
          </a:r>
          <a:r>
            <a:rPr lang="de-DE" sz="1200" kern="1200" dirty="0">
              <a:solidFill>
                <a:schemeClr val="tx1"/>
              </a:solidFill>
            </a:rPr>
            <a:t>-stelle</a:t>
          </a:r>
        </a:p>
      </dsp:txBody>
      <dsp:txXfrm rot="-5400000">
        <a:off x="0" y="3841587"/>
        <a:ext cx="810064" cy="347170"/>
      </dsp:txXfrm>
    </dsp:sp>
    <dsp:sp modelId="{CC6FC6F1-6F61-4037-B658-D77A839780D3}">
      <dsp:nvSpPr>
        <dsp:cNvPr id="0" name=""/>
        <dsp:cNvSpPr/>
      </dsp:nvSpPr>
      <dsp:spPr>
        <a:xfrm rot="5400000">
          <a:off x="5053973" y="-1040110"/>
          <a:ext cx="1217718" cy="9705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1. Wie viele Azubis können in einem Zeitraum an einem Einsatzort geplant werden? (Gesamtkapazitäten)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2. Wie viele sind gerade an einem Ort? (Überplanung vermeiden)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3. Wer ist der Ansprechpartner?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4. Muss nachgeplant werden?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5. Fehlen noch Kooperationspartner für die Pflichteinsätze?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6. …..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</dsp:txBody>
      <dsp:txXfrm rot="-5400000">
        <a:off x="810065" y="3263242"/>
        <a:ext cx="9646091" cy="1098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AD0FA-C1E1-40AB-B92F-F95C9F6778BA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5904-3786-418C-AC4D-4FCF75F11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911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2ACFC-4C19-41F6-A6B6-7DDBE77E346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F7953-ECCF-42D5-9B0A-4E1970E20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48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8CE-D437-4AFB-9FC3-CA4E9630EF76}" type="datetime1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36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CBF-235B-4F3B-9B2C-D3E692F764F6}" type="datetime1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9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C73-A306-443E-AAC1-F24BE5CA7D1C}" type="datetime1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73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0F1D-4336-406A-A2E4-4E8DD2D663A5}" type="datetime1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84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4117-97F1-4141-BB33-0E7F3CB86DC9}" type="datetime1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3588-ABE9-4EE2-BDAB-384368158F20}" type="datetime1">
              <a:rPr lang="de-DE" smtClean="0"/>
              <a:t>11.07.2022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04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8C15-DAD5-4293-96DD-34791F33FD8A}" type="datetime1">
              <a:rPr lang="de-DE" smtClean="0"/>
              <a:t>11.07.2022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95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A102-D2C7-463D-8393-F3BEAC2A2E61}" type="datetime1">
              <a:rPr lang="de-DE" smtClean="0"/>
              <a:t>11.07.2022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20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845D-4CF9-4B08-BFB4-4E75232FDAC0}" type="datetime1">
              <a:rPr lang="de-DE" smtClean="0"/>
              <a:t>11.07.2022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6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E5AA-A1EA-4CD7-B34B-111216354B61}" type="datetime1">
              <a:rPr lang="de-DE" smtClean="0"/>
              <a:t>11.07.2022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26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D98-35F0-4809-9D18-9F2AF5491909}" type="datetime1">
              <a:rPr lang="de-DE" smtClean="0"/>
              <a:t>11.07.2022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73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4D8C-E545-48DF-806C-21660EA80BF6}" type="datetime1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Sabrina Trompeter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9A18-2B35-42C3-9EBB-64A12CD3D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2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Schnittstellenmanagement in der </a:t>
            </a:r>
            <a:r>
              <a:rPr lang="de-DE" dirty="0" err="1"/>
              <a:t>generalistischen</a:t>
            </a:r>
            <a:r>
              <a:rPr lang="de-DE" dirty="0"/>
              <a:t> Pflegeausbildung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Kurze Vorstellung der webbasierten Software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FD26B-E564-45B6-9A0E-6D6F5246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</p:spTree>
    <p:extLst>
      <p:ext uri="{BB962C8B-B14F-4D97-AF65-F5344CB8AC3E}">
        <p14:creationId xmlns:p14="http://schemas.microsoft.com/office/powerpoint/2010/main" val="73445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Akteure und Bedarf an Information in der Ausbildung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754234"/>
              </p:ext>
            </p:extLst>
          </p:nvPr>
        </p:nvGraphicFramePr>
        <p:xfrm>
          <a:off x="838200" y="1690688"/>
          <a:ext cx="10515600" cy="459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6D410C-B4B3-44F6-8E68-9E7ADEF3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</p:spTree>
    <p:extLst>
      <p:ext uri="{BB962C8B-B14F-4D97-AF65-F5344CB8AC3E}">
        <p14:creationId xmlns:p14="http://schemas.microsoft.com/office/powerpoint/2010/main" val="245957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Ziel: Transparenz für alle mit wenig Zeiteinsatz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Idee früh im Projekt                IT Lösung anstreben</a:t>
            </a:r>
          </a:p>
          <a:p>
            <a:r>
              <a:rPr lang="de-DE" dirty="0"/>
              <a:t>Mehrere Möglichkeiten wurden geprüft</a:t>
            </a:r>
          </a:p>
          <a:p>
            <a:pPr lvl="1"/>
            <a:r>
              <a:rPr lang="de-DE" dirty="0"/>
              <a:t>Einsatz geringer monetärer Mittel für alle Netzwerkmitglieder</a:t>
            </a:r>
          </a:p>
          <a:p>
            <a:pPr lvl="1"/>
            <a:r>
              <a:rPr lang="de-DE" dirty="0"/>
              <a:t>Kompatibel für alle</a:t>
            </a:r>
          </a:p>
          <a:p>
            <a:pPr lvl="1"/>
            <a:r>
              <a:rPr lang="de-DE" dirty="0"/>
              <a:t>Einfache Handhabung</a:t>
            </a:r>
          </a:p>
          <a:p>
            <a:r>
              <a:rPr lang="de-DE" dirty="0"/>
              <a:t>HC </a:t>
            </a:r>
            <a:r>
              <a:rPr lang="de-DE" dirty="0" err="1"/>
              <a:t>Tec</a:t>
            </a:r>
            <a:r>
              <a:rPr lang="de-DE" dirty="0"/>
              <a:t>/ Tara Care</a:t>
            </a:r>
          </a:p>
          <a:p>
            <a:pPr lvl="1"/>
            <a:r>
              <a:rPr lang="de-DE" dirty="0"/>
              <a:t>Einsatzplanung ist hinterlegt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Jeder </a:t>
            </a:r>
            <a:r>
              <a:rPr lang="de-DE" dirty="0"/>
              <a:t>Akteur kann auf dieselbe Planung schauen ohne Zusatzkosten</a:t>
            </a:r>
          </a:p>
          <a:p>
            <a:pPr lvl="1"/>
            <a:r>
              <a:rPr lang="de-DE" dirty="0"/>
              <a:t>Möglichkeit Eintragungen zu machen z.B. Fehlzeiten, freie Praxiseinsatzstellen</a:t>
            </a:r>
          </a:p>
          <a:p>
            <a:pPr lvl="1"/>
            <a:r>
              <a:rPr lang="de-DE" dirty="0"/>
              <a:t>Zukunftsperspektiven</a:t>
            </a:r>
          </a:p>
          <a:p>
            <a:pPr lvl="2"/>
            <a:r>
              <a:rPr lang="de-DE" dirty="0"/>
              <a:t>Lernortkooperation wird generiert und durch den </a:t>
            </a:r>
            <a:r>
              <a:rPr lang="de-DE" dirty="0" err="1"/>
              <a:t>TdpA</a:t>
            </a:r>
            <a:r>
              <a:rPr lang="de-DE" dirty="0"/>
              <a:t> selbst ausgedruckt</a:t>
            </a:r>
          </a:p>
          <a:p>
            <a:pPr lvl="2"/>
            <a:r>
              <a:rPr lang="de-DE" dirty="0"/>
              <a:t>CSV Datei um den Einsatzplan als Übersicht im eigenen Kalender (z.B. Outlook) zu sehen </a:t>
            </a:r>
          </a:p>
          <a:p>
            <a:pPr lvl="2"/>
            <a:r>
              <a:rPr lang="de-DE" dirty="0"/>
              <a:t>Praxisnachweise </a:t>
            </a:r>
          </a:p>
          <a:p>
            <a:pPr lvl="2"/>
            <a:r>
              <a:rPr lang="de-DE" dirty="0"/>
              <a:t>…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3931920" y="1825625"/>
            <a:ext cx="1014153" cy="24106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D4265C-8CBA-41CF-BBD4-4F0945EA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</p:spTree>
    <p:extLst>
      <p:ext uri="{BB962C8B-B14F-4D97-AF65-F5344CB8AC3E}">
        <p14:creationId xmlns:p14="http://schemas.microsoft.com/office/powerpoint/2010/main" val="286849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Einblicke in die Software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6A6BB5-977D-4622-837A-FB9B80C1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</p:spTree>
    <p:extLst>
      <p:ext uri="{BB962C8B-B14F-4D97-AF65-F5344CB8AC3E}">
        <p14:creationId xmlns:p14="http://schemas.microsoft.com/office/powerpoint/2010/main" val="262515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Einblicke in die Software 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803" y="1810174"/>
            <a:ext cx="7721321" cy="434324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99301" y="2660064"/>
            <a:ext cx="1206731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Wo ist der Azubi in welchem Zeitraum?</a:t>
            </a:r>
          </a:p>
        </p:txBody>
      </p:sp>
      <p:sp>
        <p:nvSpPr>
          <p:cNvPr id="8" name="Pfeil nach rechts 7"/>
          <p:cNvSpPr/>
          <p:nvPr/>
        </p:nvSpPr>
        <p:spPr>
          <a:xfrm flipV="1">
            <a:off x="1657939" y="3163250"/>
            <a:ext cx="578428" cy="1939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473943" y="2380462"/>
            <a:ext cx="2316481" cy="19534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8321054">
            <a:off x="5279615" y="2297698"/>
            <a:ext cx="741696" cy="2579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874195" y="1459735"/>
            <a:ext cx="1952788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Ein Klick um Infos zum Ansprechpartner zu erhalten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2690F3-300A-4061-A8FF-E69B1405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</p:spTree>
    <p:extLst>
      <p:ext uri="{BB962C8B-B14F-4D97-AF65-F5344CB8AC3E}">
        <p14:creationId xmlns:p14="http://schemas.microsoft.com/office/powerpoint/2010/main" val="111821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Einblicke in die Software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3226" y="3610947"/>
            <a:ext cx="1651518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Wie viele Azubis sind in einem Zeitraum in meinem Betrieb?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1738940" y="4366726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B56BA2-4B90-44C1-886C-0A4CB320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</p:spTree>
    <p:extLst>
      <p:ext uri="{BB962C8B-B14F-4D97-AF65-F5344CB8AC3E}">
        <p14:creationId xmlns:p14="http://schemas.microsoft.com/office/powerpoint/2010/main" val="184356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Einblicke in die Software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66395" y="2749402"/>
            <a:ext cx="155043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Sollstunden im Blick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1716832" y="2929482"/>
            <a:ext cx="3368353" cy="2861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CD3C56-2E04-41D0-9C6C-75848F53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Sabrina Trompeter</a:t>
            </a:r>
          </a:p>
        </p:txBody>
      </p:sp>
    </p:spTree>
    <p:extLst>
      <p:ext uri="{BB962C8B-B14F-4D97-AF65-F5344CB8AC3E}">
        <p14:creationId xmlns:p14="http://schemas.microsoft.com/office/powerpoint/2010/main" val="401816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Breitbild</PresentationFormat>
  <Paragraphs>60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Schnittstellenmanagement in der generalistischen Pflegeausbildung</vt:lpstr>
      <vt:lpstr>Akteure und Bedarf an Information in der Ausbildung</vt:lpstr>
      <vt:lpstr>Ziel: Transparenz für alle mit wenig Zeiteinsatz</vt:lpstr>
      <vt:lpstr>Einblicke in die Software</vt:lpstr>
      <vt:lpstr>Einblicke in die Software </vt:lpstr>
      <vt:lpstr>Einblicke in die Software</vt:lpstr>
      <vt:lpstr>Einblicke in die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Trompeter, Sabrina</dc:creator>
  <cp:lastModifiedBy>Werner</cp:lastModifiedBy>
  <cp:revision>15</cp:revision>
  <cp:lastPrinted>2022-06-22T10:22:48Z</cp:lastPrinted>
  <dcterms:created xsi:type="dcterms:W3CDTF">2022-06-21T12:14:17Z</dcterms:created>
  <dcterms:modified xsi:type="dcterms:W3CDTF">2022-07-12T07:01:16Z</dcterms:modified>
</cp:coreProperties>
</file>